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5918" y="857232"/>
            <a:ext cx="6929486" cy="1285884"/>
          </a:xfrm>
        </p:spPr>
        <p:txBody>
          <a:bodyPr/>
          <a:lstStyle/>
          <a:p>
            <a:r>
              <a:rPr lang="it-IT" dirty="0"/>
              <a:t>	QUESTIONARIO </a:t>
            </a:r>
            <a:r>
              <a:rPr lang="it-IT" dirty="0" err="1"/>
              <a:t>DI</a:t>
            </a:r>
            <a:r>
              <a:rPr lang="it-IT" dirty="0"/>
              <a:t> AUTOVALUTAZIONE 2020-2021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8794" y="3214686"/>
            <a:ext cx="7215206" cy="1371600"/>
          </a:xfrm>
        </p:spPr>
        <p:txBody>
          <a:bodyPr>
            <a:normAutofit/>
          </a:bodyPr>
          <a:lstStyle/>
          <a:p>
            <a:r>
              <a:rPr lang="it-IT" sz="4000" dirty="0"/>
              <a:t>SCUOLA DELL’INFANZIA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928794" y="4643446"/>
            <a:ext cx="7215206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100% delle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risposte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7166"/>
            <a:ext cx="68484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214686"/>
            <a:ext cx="6858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" y="2157413"/>
            <a:ext cx="89535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245270"/>
            <a:ext cx="8039986" cy="639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14425"/>
            <a:ext cx="9144000" cy="454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1500" dirty="0">
                <a:solidFill>
                  <a:srgbClr val="FF0000"/>
                </a:solidFill>
                <a:latin typeface="Berlin Sans FB Demi" pitchFamily="34" charset="0"/>
              </a:rPr>
              <a:t>DIRIGENZA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9089699" cy="287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847725"/>
            <a:ext cx="85725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SCUOLA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EMERGENZA SANITARIA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r="510"/>
          <a:stretch>
            <a:fillRect/>
          </a:stretch>
        </p:blipFill>
        <p:spPr bwMode="auto">
          <a:xfrm>
            <a:off x="0" y="0"/>
            <a:ext cx="907514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97" y="3571876"/>
            <a:ext cx="896086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1526" r="1538"/>
          <a:stretch>
            <a:fillRect/>
          </a:stretch>
        </p:blipFill>
        <p:spPr bwMode="auto">
          <a:xfrm>
            <a:off x="142844" y="214290"/>
            <a:ext cx="9001156" cy="277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 l="1548"/>
          <a:stretch>
            <a:fillRect/>
          </a:stretch>
        </p:blipFill>
        <p:spPr bwMode="auto">
          <a:xfrm>
            <a:off x="57118" y="3643314"/>
            <a:ext cx="9086882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</Words>
  <Application>Microsoft Office PowerPoint</Application>
  <PresentationFormat>Presentazione su schermo (4:3)</PresentationFormat>
  <Paragraphs>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Arial</vt:lpstr>
      <vt:lpstr>Berlin Sans FB Demi</vt:lpstr>
      <vt:lpstr>Bookman Old Style</vt:lpstr>
      <vt:lpstr>Calibri</vt:lpstr>
      <vt:lpstr>Century Schoolbook</vt:lpstr>
      <vt:lpstr>Wingdings</vt:lpstr>
      <vt:lpstr>Wingdings 2</vt:lpstr>
      <vt:lpstr>Tema di Office</vt:lpstr>
      <vt:lpstr>Loggia</vt:lpstr>
      <vt:lpstr> QUESTIONARIO DI AUTOVALUTAZIONE 2020-2021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DI AUTOVALUTAZIONE 2020-2021</dc:title>
  <dc:creator>utente7</dc:creator>
  <cp:lastModifiedBy>Laura Maria Pedrini</cp:lastModifiedBy>
  <cp:revision>6</cp:revision>
  <dcterms:created xsi:type="dcterms:W3CDTF">2021-06-19T08:34:02Z</dcterms:created>
  <dcterms:modified xsi:type="dcterms:W3CDTF">2021-06-21T12:36:06Z</dcterms:modified>
</cp:coreProperties>
</file>