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sldIdLst>
    <p:sldId id="256" r:id="rId3"/>
    <p:sldId id="257" r:id="rId4"/>
    <p:sldId id="258" r:id="rId5"/>
    <p:sldId id="260" r:id="rId6"/>
    <p:sldId id="259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792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29/06/2022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29/06/2022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29/06/2022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4B6055F8-1D02-4417-9241-55C834FD9970}" type="datetimeFigureOut">
              <a:rPr lang="it-IT" smtClean="0"/>
              <a:pPr/>
              <a:t>29/06/2022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1" name="Rettangolo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ttangolo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ttangolo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tangolo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29/06/2022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4B6055F8-1D02-4417-9241-55C834FD9970}" type="datetimeFigureOut">
              <a:rPr lang="it-IT" smtClean="0"/>
              <a:pPr/>
              <a:t>29/06/2022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29/06/2022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29/06/2022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29/06/2022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6" name="Triangolo isosce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29/06/2022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5" name="Connettore 1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riangolo isosce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29/06/2022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iangolo isosce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egnaposto contenuto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29/06/2022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29/06/2022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riangolo isosce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29/06/2022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29/06/2022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riangolo isosce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29/06/2022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29/06/2022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29/06/2022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29/06/2022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29/06/2022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29/06/2022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29/06/2022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29/06/2022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29/06/2022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8" name="Connettore 1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Connettore 1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angolo isosce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785918" y="857232"/>
            <a:ext cx="6929486" cy="1285884"/>
          </a:xfrm>
        </p:spPr>
        <p:txBody>
          <a:bodyPr/>
          <a:lstStyle/>
          <a:p>
            <a:r>
              <a:rPr lang="it-IT" dirty="0" smtClean="0"/>
              <a:t>	QUESTIONARIO </a:t>
            </a:r>
            <a:r>
              <a:rPr lang="it-IT" dirty="0" err="1" smtClean="0"/>
              <a:t>DI</a:t>
            </a:r>
            <a:r>
              <a:rPr lang="it-IT" dirty="0" smtClean="0"/>
              <a:t> AUTOVALUTAZIONE 2021-2022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42910" y="4000504"/>
            <a:ext cx="7215206" cy="1371600"/>
          </a:xfrm>
        </p:spPr>
        <p:txBody>
          <a:bodyPr>
            <a:normAutofit/>
          </a:bodyPr>
          <a:lstStyle/>
          <a:p>
            <a:r>
              <a:rPr lang="it-IT" sz="4000" dirty="0" smtClean="0"/>
              <a:t>SCUOLA DELL’INFANZIA</a:t>
            </a:r>
            <a:endParaRPr lang="it-IT" sz="4000" dirty="0"/>
          </a:p>
        </p:txBody>
      </p:sp>
      <p:sp>
        <p:nvSpPr>
          <p:cNvPr id="4" name="Sottotitolo 2"/>
          <p:cNvSpPr txBox="1">
            <a:spLocks/>
          </p:cNvSpPr>
          <p:nvPr/>
        </p:nvSpPr>
        <p:spPr>
          <a:xfrm>
            <a:off x="1142976" y="5214950"/>
            <a:ext cx="7215206" cy="13716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0" lang="it-IT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87.5% delle</a:t>
            </a:r>
            <a:r>
              <a:rPr kumimoji="0" lang="it-IT" sz="24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risposte</a:t>
            </a:r>
            <a:endParaRPr kumimoji="0" lang="it-IT" sz="2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33450" y="381000"/>
            <a:ext cx="72771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158" y="2071678"/>
            <a:ext cx="8229600" cy="209707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sz="6600" b="1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>ORGANIZZAZIONE</a:t>
            </a:r>
            <a:endParaRPr lang="it-IT" sz="6600" b="1" dirty="0">
              <a:solidFill>
                <a:schemeClr val="accent6">
                  <a:lumMod val="75000"/>
                </a:schemeClr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000108"/>
            <a:ext cx="8581132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90525"/>
            <a:ext cx="8955941" cy="5824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7691" y="857232"/>
            <a:ext cx="9026309" cy="4833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 r="7787"/>
          <a:stretch>
            <a:fillRect/>
          </a:stretch>
        </p:blipFill>
        <p:spPr bwMode="auto">
          <a:xfrm>
            <a:off x="357158" y="785794"/>
            <a:ext cx="8572528" cy="547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it-IT" sz="1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DIRIGENZA</a:t>
            </a:r>
            <a:endParaRPr lang="it-IT" sz="11500" dirty="0">
              <a:solidFill>
                <a:schemeClr val="tx2">
                  <a:lumMod val="60000"/>
                  <a:lumOff val="40000"/>
                </a:schemeClr>
              </a:solidFill>
              <a:latin typeface="Berlin Sans FB Dem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57232"/>
            <a:ext cx="9001156" cy="5194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81150" y="533400"/>
            <a:ext cx="59817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1000108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sz="6600" b="1" dirty="0" smtClean="0">
                <a:solidFill>
                  <a:srgbClr val="00B050"/>
                </a:solidFill>
                <a:latin typeface="Bookman Old Style" pitchFamily="18" charset="0"/>
              </a:rPr>
              <a:t>SCUOLA </a:t>
            </a:r>
          </a:p>
          <a:p>
            <a:pPr algn="ctr">
              <a:buNone/>
            </a:pPr>
            <a:r>
              <a:rPr lang="it-IT" sz="6600" b="1" dirty="0" smtClean="0">
                <a:solidFill>
                  <a:srgbClr val="00B050"/>
                </a:solidFill>
                <a:latin typeface="Bookman Old Style" pitchFamily="18" charset="0"/>
              </a:rPr>
              <a:t>E </a:t>
            </a:r>
          </a:p>
          <a:p>
            <a:pPr algn="ctr">
              <a:buNone/>
            </a:pPr>
            <a:r>
              <a:rPr lang="it-IT" sz="6600" b="1" dirty="0" smtClean="0">
                <a:solidFill>
                  <a:srgbClr val="00B050"/>
                </a:solidFill>
                <a:latin typeface="Bookman Old Style" pitchFamily="18" charset="0"/>
              </a:rPr>
              <a:t>EMERGENZA SANITARIA</a:t>
            </a:r>
            <a:endParaRPr lang="it-IT" sz="6600" b="1" dirty="0">
              <a:solidFill>
                <a:srgbClr val="00B05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857232"/>
            <a:ext cx="8580954" cy="4762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5" y="271463"/>
            <a:ext cx="7715250" cy="631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atellite">
  <a:themeElements>
    <a:clrScheme name="Satellite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Satellite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Satellit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17</Words>
  <Application>Microsoft Office PowerPoint</Application>
  <PresentationFormat>Presentazione su schermo (4:3)</PresentationFormat>
  <Paragraphs>8</Paragraphs>
  <Slides>13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13</vt:i4>
      </vt:variant>
    </vt:vector>
  </HeadingPairs>
  <TitlesOfParts>
    <vt:vector size="22" baseType="lpstr">
      <vt:lpstr>Arial</vt:lpstr>
      <vt:lpstr>Berlin Sans FB Demi</vt:lpstr>
      <vt:lpstr>Bookman Old Style</vt:lpstr>
      <vt:lpstr>Calibri</vt:lpstr>
      <vt:lpstr>Gill Sans MT</vt:lpstr>
      <vt:lpstr>Wingdings</vt:lpstr>
      <vt:lpstr>Wingdings 3</vt:lpstr>
      <vt:lpstr>Tema di Office</vt:lpstr>
      <vt:lpstr>Satellite</vt:lpstr>
      <vt:lpstr> QUESTIONARIO DI AUTOVALUTAZIONE 2021-2022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QUESTIONARIO DI AUTOVALUTAZIONE 2020-2021</dc:title>
  <dc:creator>utente7</dc:creator>
  <cp:lastModifiedBy>Carla Federica Gallotti</cp:lastModifiedBy>
  <cp:revision>15</cp:revision>
  <dcterms:created xsi:type="dcterms:W3CDTF">2021-06-19T08:34:02Z</dcterms:created>
  <dcterms:modified xsi:type="dcterms:W3CDTF">2022-06-29T12:30:15Z</dcterms:modified>
</cp:coreProperties>
</file>