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21/06/2021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6929486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	</a:t>
            </a:r>
            <a:r>
              <a:rPr lang="it-IT" sz="4400" dirty="0"/>
              <a:t>QUESTIONARIO </a:t>
            </a:r>
            <a:r>
              <a:rPr lang="it-IT" sz="4400" dirty="0" err="1"/>
              <a:t>DI</a:t>
            </a:r>
            <a:r>
              <a:rPr lang="it-IT" sz="4400" dirty="0"/>
              <a:t> AUTOVALUTAZIONE 2020-2021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8794" y="3214686"/>
            <a:ext cx="7215206" cy="1371600"/>
          </a:xfrm>
        </p:spPr>
        <p:txBody>
          <a:bodyPr>
            <a:normAutofit/>
          </a:bodyPr>
          <a:lstStyle/>
          <a:p>
            <a:r>
              <a:rPr lang="it-IT" sz="4000" dirty="0"/>
              <a:t>SCUOLA PRIMARIA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928794" y="4643446"/>
            <a:ext cx="7215206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82% delle</a:t>
            </a:r>
            <a:r>
              <a:rPr kumimoji="0" lang="it-IT" sz="3200" b="1" i="0" u="none" strike="noStrike" kern="1200" cap="none" spc="0" normalizeH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risposte</a:t>
            </a:r>
            <a:endParaRPr kumimoji="0" lang="it-IT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85728"/>
            <a:ext cx="377048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55875"/>
            <a:ext cx="7786742" cy="333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5710"/>
            <a:ext cx="8143932" cy="633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57505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9480"/>
            <a:ext cx="7215238" cy="6712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285860"/>
            <a:ext cx="8929717" cy="4194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1500" dirty="0">
                <a:solidFill>
                  <a:srgbClr val="FF0000"/>
                </a:solidFill>
                <a:latin typeface="Berlin Sans FB Demi" pitchFamily="34" charset="0"/>
              </a:rPr>
              <a:t>DIRIGENZA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" y="2209800"/>
            <a:ext cx="8610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" y="981074"/>
            <a:ext cx="8828409" cy="501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SCUOLA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 </a:t>
            </a:r>
          </a:p>
          <a:p>
            <a:pPr algn="ctr">
              <a:buNone/>
            </a:pPr>
            <a:r>
              <a:rPr lang="it-IT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EMERGENZA SANITARIA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8" y="704850"/>
            <a:ext cx="884872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03" y="571480"/>
            <a:ext cx="8538006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</Words>
  <Application>Microsoft Office PowerPoint</Application>
  <PresentationFormat>Presentazione su schermo (4:3)</PresentationFormat>
  <Paragraphs>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Berlin Sans FB Demi</vt:lpstr>
      <vt:lpstr>Bookman Old Style</vt:lpstr>
      <vt:lpstr>Calibri</vt:lpstr>
      <vt:lpstr>Constantia</vt:lpstr>
      <vt:lpstr>Wingdings</vt:lpstr>
      <vt:lpstr>Wingdings 2</vt:lpstr>
      <vt:lpstr>Tema di Office</vt:lpstr>
      <vt:lpstr>Equinozio</vt:lpstr>
      <vt:lpstr> QUESTIONARIO DI AUTOVALUTAZIONE 2020-2021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DI AUTOVALUTAZIONE 2020-2021</dc:title>
  <dc:creator>utente7</dc:creator>
  <cp:lastModifiedBy>Laura Maria Pedrini</cp:lastModifiedBy>
  <cp:revision>8</cp:revision>
  <dcterms:created xsi:type="dcterms:W3CDTF">2021-06-19T08:34:02Z</dcterms:created>
  <dcterms:modified xsi:type="dcterms:W3CDTF">2021-06-21T12:35:02Z</dcterms:modified>
</cp:coreProperties>
</file>