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7" r:id="rId12"/>
    <p:sldId id="265" r:id="rId13"/>
    <p:sldId id="269" r:id="rId14"/>
    <p:sldId id="266" r:id="rId15"/>
    <p:sldId id="268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14612" y="857232"/>
            <a:ext cx="6000792" cy="1285884"/>
          </a:xfrm>
        </p:spPr>
        <p:txBody>
          <a:bodyPr/>
          <a:lstStyle/>
          <a:p>
            <a:r>
              <a:rPr lang="it-IT" dirty="0"/>
              <a:t>	QUESTIONARIO </a:t>
            </a:r>
            <a:r>
              <a:rPr lang="it-IT" dirty="0" err="1"/>
              <a:t>DI</a:t>
            </a:r>
            <a:r>
              <a:rPr lang="it-IT" dirty="0"/>
              <a:t> AUTOVALUTAZIONE 2020-2021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43174" y="3214686"/>
            <a:ext cx="6500826" cy="2428892"/>
          </a:xfrm>
        </p:spPr>
        <p:txBody>
          <a:bodyPr>
            <a:normAutofit/>
          </a:bodyPr>
          <a:lstStyle/>
          <a:p>
            <a:pPr algn="l"/>
            <a:r>
              <a:rPr lang="it-IT" sz="4000" dirty="0"/>
              <a:t>SCUOLA SECONDARIA </a:t>
            </a:r>
            <a:r>
              <a:rPr lang="it-IT" sz="4000" dirty="0" err="1"/>
              <a:t>DI</a:t>
            </a:r>
            <a:r>
              <a:rPr lang="it-IT" sz="4000" dirty="0"/>
              <a:t> </a:t>
            </a:r>
          </a:p>
          <a:p>
            <a:pPr algn="l"/>
            <a:r>
              <a:rPr lang="it-IT" sz="4000" dirty="0"/>
              <a:t>PRIMO GRADO</a:t>
            </a:r>
          </a:p>
          <a:p>
            <a:pPr algn="l"/>
            <a:endParaRPr lang="it-IT" sz="4000" dirty="0"/>
          </a:p>
          <a:p>
            <a:pPr algn="l"/>
            <a:endParaRPr lang="it-IT" sz="40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928794" y="4643446"/>
            <a:ext cx="7215206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80% delle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risposte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2000250"/>
            <a:ext cx="86582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326016"/>
            <a:ext cx="8196802" cy="624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52"/>
            <a:ext cx="4748215" cy="287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071810"/>
            <a:ext cx="7361738" cy="363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409" y="357166"/>
            <a:ext cx="8479183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3296" y="1571612"/>
            <a:ext cx="5149914" cy="311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7760"/>
            <a:ext cx="6829450" cy="635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9001156" cy="428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1500" dirty="0">
                <a:solidFill>
                  <a:srgbClr val="FF0000"/>
                </a:solidFill>
                <a:latin typeface="Berlin Sans FB Demi" pitchFamily="34" charset="0"/>
              </a:rPr>
              <a:t>DIRIGENZA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2238375"/>
            <a:ext cx="85915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1033463"/>
            <a:ext cx="858202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SCUOLA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EMERGENZA SANITARIA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09625"/>
            <a:ext cx="9144000" cy="51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960" y="357166"/>
            <a:ext cx="840322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19</Words>
  <Application>Microsoft Office PowerPoint</Application>
  <PresentationFormat>Presentazione su schermo (4:3)</PresentationFormat>
  <Paragraphs>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Arial</vt:lpstr>
      <vt:lpstr>Berlin Sans FB Demi</vt:lpstr>
      <vt:lpstr>Bookman Old Style</vt:lpstr>
      <vt:lpstr>Calibri</vt:lpstr>
      <vt:lpstr>Trebuchet MS</vt:lpstr>
      <vt:lpstr>Wingdings</vt:lpstr>
      <vt:lpstr>Wingdings 2</vt:lpstr>
      <vt:lpstr>Tema di Office</vt:lpstr>
      <vt:lpstr>Mito</vt:lpstr>
      <vt:lpstr> QUESTIONARIO DI AUTOVALUTAZIONE 2020-2021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DI AUTOVALUTAZIONE 2020-2021</dc:title>
  <dc:creator>utente7</dc:creator>
  <cp:lastModifiedBy>Laura Maria Pedrini</cp:lastModifiedBy>
  <cp:revision>9</cp:revision>
  <dcterms:created xsi:type="dcterms:W3CDTF">2021-06-19T08:34:02Z</dcterms:created>
  <dcterms:modified xsi:type="dcterms:W3CDTF">2021-06-21T12:37:07Z</dcterms:modified>
</cp:coreProperties>
</file>